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8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5432612"/>
            <a:ext cx="6528093" cy="3135854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5432612"/>
            <a:ext cx="19205838" cy="3135854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D168C41-0791-46CF-AD42-0FF4FBE85ABF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743507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7435076"/>
            <a:ext cx="6811923" cy="2278904"/>
          </a:xfrm>
          <a:prstGeom prst="rect">
            <a:avLst/>
          </a:prstGeom>
        </p:spPr>
        <p:txBody>
          <a:bodyPr/>
          <a:lstStyle/>
          <a:p>
            <a:fld id="{EF746072-90A7-43BD-9609-265DC9D084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70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7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482439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5495624"/>
            <a:ext cx="26112371" cy="11241741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9296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53428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5409935"/>
            <a:ext cx="26112371" cy="51423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11558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06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548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6162959"/>
            <a:ext cx="9764544" cy="66781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91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D82AA39-470A-455C-87F2-D2DDE450BF8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83"/>
            <a:ext cx="30275213" cy="4280099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5432611"/>
            <a:ext cx="26112371" cy="5119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1"/>
            <a:ext cx="26112371" cy="25235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FA7759E-DC81-4392-AD71-13293D16153F}"/>
              </a:ext>
            </a:extLst>
          </p:cNvPr>
          <p:cNvCxnSpPr>
            <a:cxnSpLocks/>
          </p:cNvCxnSpPr>
          <p:nvPr userDrawn="1"/>
        </p:nvCxnSpPr>
        <p:spPr>
          <a:xfrm>
            <a:off x="0" y="40502541"/>
            <a:ext cx="302752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9EFA144F-209D-412F-97E3-28A1187E62E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5" y="40986416"/>
            <a:ext cx="4371211" cy="140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2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2CAFCC-1792-4AF1-9F0E-36027396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BBDA92-29CD-4BE6-8F17-4FB6D8BE0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582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292929"/>
      </a:dk1>
      <a:lt1>
        <a:sysClr val="window" lastClr="FFFFFF"/>
      </a:lt1>
      <a:dk2>
        <a:srgbClr val="2E5C62"/>
      </a:dk2>
      <a:lt2>
        <a:srgbClr val="FFFFFF"/>
      </a:lt2>
      <a:accent1>
        <a:srgbClr val="4472C4"/>
      </a:accent1>
      <a:accent2>
        <a:srgbClr val="FA860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A860C"/>
      </a:hlink>
      <a:folHlink>
        <a:srgbClr val="BFBFBF"/>
      </a:folHlink>
    </a:clrScheme>
    <a:fontScheme name="ICOD2">
      <a:majorFont>
        <a:latin typeface="Bahnschrift Condensed"/>
        <a:ea typeface=""/>
        <a:cs typeface=""/>
      </a:majorFont>
      <a:minorFont>
        <a:latin typeface="Source Sans Pro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Bahnschrift Condensed</vt:lpstr>
      <vt:lpstr>Source Sans Pro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 FLICHY</dc:creator>
  <cp:lastModifiedBy>David FLICHY</cp:lastModifiedBy>
  <cp:revision>7</cp:revision>
  <dcterms:created xsi:type="dcterms:W3CDTF">2024-06-20T08:03:01Z</dcterms:created>
  <dcterms:modified xsi:type="dcterms:W3CDTF">2024-06-20T12:28:52Z</dcterms:modified>
</cp:coreProperties>
</file>