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2" d="100"/>
          <a:sy n="62" d="100"/>
        </p:scale>
        <p:origin x="131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gar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C84AE5A8-E9F6-4574-B0C1-4A4650D088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8" name="Titre 7">
            <a:extLst>
              <a:ext uri="{FF2B5EF4-FFF2-40B4-BE49-F238E27FC236}">
                <a16:creationId xmlns:a16="http://schemas.microsoft.com/office/drawing/2014/main" id="{A624ACA5-2C1E-44A1-8A49-38D83817E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900" y="2277816"/>
            <a:ext cx="5503179" cy="3502199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  <a:latin typeface="Bahnschrift Condensed" panose="020B0502040204020203" pitchFamily="34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691473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58277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158277"/>
            <a:ext cx="4629150" cy="470277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852257"/>
            <a:ext cx="2949178" cy="301673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4E819-C42F-4204-8179-9FA1E36D4516}" type="datetimeFigureOut">
              <a:rPr lang="fr-FR" smtClean="0"/>
              <a:t>21/06/2024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360AC-DE10-4DA4-964F-A51B49FF46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1654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70265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170266"/>
            <a:ext cx="4629150" cy="4690786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869035"/>
            <a:ext cx="2949178" cy="299995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4E819-C42F-4204-8179-9FA1E36D4516}" type="datetimeFigureOut">
              <a:rPr lang="fr-FR" smtClean="0"/>
              <a:t>21/06/2024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360AC-DE10-4DA4-964F-A51B49FF46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38403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4E819-C42F-4204-8179-9FA1E36D4516}" type="datetimeFigureOut">
              <a:rPr lang="fr-FR" smtClean="0"/>
              <a:t>21/06/2024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360AC-DE10-4DA4-964F-A51B49FF46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6016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1224791"/>
            <a:ext cx="1971675" cy="4952171"/>
          </a:xfrm>
        </p:spPr>
        <p:txBody>
          <a:bodyPr vert="eaVert"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224793"/>
            <a:ext cx="5800725" cy="4952170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4E819-C42F-4204-8179-9FA1E36D4516}" type="datetimeFigureOut">
              <a:rPr lang="fr-FR" smtClean="0"/>
              <a:t>21/06/2024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360AC-DE10-4DA4-964F-A51B49FF46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1065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62843"/>
            <a:ext cx="7886700" cy="1325563"/>
          </a:xfrm>
        </p:spPr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583809"/>
            <a:ext cx="7886700" cy="3593153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4E819-C42F-4204-8179-9FA1E36D4516}" type="datetimeFigureOut">
              <a:rPr lang="fr-FR" smtClean="0"/>
              <a:t>21/06/2024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360AC-DE10-4DA4-964F-A51B49FF46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1983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4E819-C42F-4204-8179-9FA1E36D4516}" type="datetimeFigureOut">
              <a:rPr lang="fr-FR" smtClean="0"/>
              <a:t>21/06/2024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360AC-DE10-4DA4-964F-A51B49FF46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3463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4E819-C42F-4204-8179-9FA1E36D4516}" type="datetimeFigureOut">
              <a:rPr lang="fr-FR" smtClean="0"/>
              <a:t>21/06/2024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360AC-DE10-4DA4-964F-A51B49FF46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0499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4E819-C42F-4204-8179-9FA1E36D4516}" type="datetimeFigureOut">
              <a:rPr lang="fr-FR" smtClean="0"/>
              <a:t>21/06/2024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360AC-DE10-4DA4-964F-A51B49FF46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1590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600587"/>
            <a:ext cx="3886200" cy="3576376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600585"/>
            <a:ext cx="3886200" cy="3576377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4E819-C42F-4204-8179-9FA1E36D4516}" type="datetimeFigureOut">
              <a:rPr lang="fr-FR" smtClean="0"/>
              <a:t>21/06/2024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360AC-DE10-4DA4-964F-A51B49FF46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6871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0316" y="1179512"/>
            <a:ext cx="7886700" cy="1325563"/>
          </a:xfrm>
        </p:spPr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0791" y="2505075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0791" y="3328987"/>
            <a:ext cx="3887391" cy="2860676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2505075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328985"/>
            <a:ext cx="3887391" cy="2860677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4E819-C42F-4204-8179-9FA1E36D4516}" type="datetimeFigureOut">
              <a:rPr lang="fr-FR" smtClean="0"/>
              <a:t>21/06/2024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360AC-DE10-4DA4-964F-A51B49FF46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6412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4E819-C42F-4204-8179-9FA1E36D4516}" type="datetimeFigureOut">
              <a:rPr lang="fr-FR" smtClean="0"/>
              <a:t>21/06/2024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360AC-DE10-4DA4-964F-A51B49FF46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6884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4E819-C42F-4204-8179-9FA1E36D4516}" type="datetimeFigureOut">
              <a:rPr lang="fr-FR" smtClean="0"/>
              <a:t>21/06/2024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360AC-DE10-4DA4-964F-A51B49FF46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9607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EC081CCD-8028-471D-AB13-63CCBE2ACFDC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189831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591593"/>
            <a:ext cx="7886700" cy="35853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90700" y="64325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14E819-C42F-4204-8179-9FA1E36D4516}" type="datetimeFigureOut">
              <a:rPr lang="fr-FR" smtClean="0"/>
              <a:t>21/06/2024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19575" y="64325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7150" y="6432551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360AC-DE10-4DA4-964F-A51B49FF46A8}" type="slidenum">
              <a:rPr lang="fr-FR" smtClean="0"/>
              <a:t>‹N°›</a:t>
            </a:fld>
            <a:endParaRPr lang="fr-FR"/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2C2B9B73-ED96-4B79-B11C-C488EA4EC1BC}"/>
              </a:ext>
            </a:extLst>
          </p:cNvPr>
          <p:cNvCxnSpPr>
            <a:cxnSpLocks/>
          </p:cNvCxnSpPr>
          <p:nvPr userDrawn="1"/>
        </p:nvCxnSpPr>
        <p:spPr>
          <a:xfrm>
            <a:off x="0" y="6356351"/>
            <a:ext cx="9144000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Image 7">
            <a:extLst>
              <a:ext uri="{FF2B5EF4-FFF2-40B4-BE49-F238E27FC236}">
                <a16:creationId xmlns:a16="http://schemas.microsoft.com/office/drawing/2014/main" id="{07958AFC-3213-419B-A1AB-219F81AD69C4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8528"/>
            <a:ext cx="1557047" cy="499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177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1" r:id="rId3"/>
    <p:sldLayoutId id="2147483673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B9EA78B9-9697-4621-9B46-C00053772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Title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90841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786381"/>
      </p:ext>
    </p:extLst>
  </p:cSld>
  <p:clrMapOvr>
    <a:masterClrMapping/>
  </p:clrMapOvr>
</p:sld>
</file>

<file path=ppt/theme/theme1.xml><?xml version="1.0" encoding="utf-8"?>
<a:theme xmlns:a="http://schemas.openxmlformats.org/drawingml/2006/main" name="ICOD2">
  <a:themeElements>
    <a:clrScheme name="Personnalisé 1">
      <a:dk1>
        <a:srgbClr val="292929"/>
      </a:dk1>
      <a:lt1>
        <a:sysClr val="window" lastClr="FFFFFF"/>
      </a:lt1>
      <a:dk2>
        <a:srgbClr val="2E5C62"/>
      </a:dk2>
      <a:lt2>
        <a:srgbClr val="FFFFFF"/>
      </a:lt2>
      <a:accent1>
        <a:srgbClr val="4472C4"/>
      </a:accent1>
      <a:accent2>
        <a:srgbClr val="FA860C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FA860C"/>
      </a:hlink>
      <a:folHlink>
        <a:srgbClr val="BFBFBF"/>
      </a:folHlink>
    </a:clrScheme>
    <a:fontScheme name="ICOD2">
      <a:majorFont>
        <a:latin typeface="Bahnschrift Condensed"/>
        <a:ea typeface=""/>
        <a:cs typeface=""/>
      </a:majorFont>
      <a:minorFont>
        <a:latin typeface="Source Sans Pro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376</TotalTime>
  <Words>1</Words>
  <Application>Microsoft Office PowerPoint</Application>
  <PresentationFormat>Affichage à l'écran (4:3)</PresentationFormat>
  <Paragraphs>1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6" baseType="lpstr">
      <vt:lpstr>Arial</vt:lpstr>
      <vt:lpstr>Bahnschrift Condensed</vt:lpstr>
      <vt:lpstr>Source Sans Pro</vt:lpstr>
      <vt:lpstr>ICOD2</vt:lpstr>
      <vt:lpstr>Title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David FLICHY</dc:creator>
  <cp:lastModifiedBy>Marine DAVID</cp:lastModifiedBy>
  <cp:revision>7</cp:revision>
  <dcterms:created xsi:type="dcterms:W3CDTF">2024-06-20T10:24:23Z</dcterms:created>
  <dcterms:modified xsi:type="dcterms:W3CDTF">2024-06-21T13:34:26Z</dcterms:modified>
</cp:coreProperties>
</file>